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DECISION ADVANTAGE DEEP DIVE</a:t>
            </a:r>
          </a:p>
          <a:p>
            <a:pPr algn="ctr"/>
            <a:r>
              <a:rPr sz="1700" b="0"/>
              <a:t>TM-40A  ·  WFF  ·  also: TM-40B, TM-40C, TM-40D, TM-40E, TM-40F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DECISION ADVANTAGE DEEP DIVE  ·  TM-40A  ·  WFF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