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ADVANCED KNOWLEDGE MANAGEMENT</a:t>
            </a:r>
          </a:p>
          <a:p>
            <a:pPr algn="ctr"/>
            <a:r>
              <a:rPr sz="1700" b="0"/>
              <a:t>TM-50K  ·  Advanced Specialist  ·  Prereq: TM-40K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FROM TM-40K TO TM-50K — ARCHITECT, NOT OPERATOR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TM-40K: Operate and maintain knowledge architecture within a unit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TM-50K: Design the architecture that units operate within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Corps/theater-level ontology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Federated architecture across classification levels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Coalition knowledge sharing under NATO/partner constraints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Knowledge risk management and institutional memory preservation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Advanced KM Profile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Less: day-to-day content entry and taxonomy maintenance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More: architecture decisions, governance structures, standards enforcement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Audience: corps G2/G6 leadership, theater J6, NATO KM officers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ENTERPRISE KM ARCHITECTURE — CORPS/THEATER LEVEL (CHAPTER 2)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Federated Architecture Principles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Each echelon maintains its own KM domain — not one monolithic ontology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Federation: lower echelons share up; higher echelons provide reference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single point of failure: federated design survives degraded network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Theater Ontology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Core object types shared across all echelons: Unit, Person, Equipment, Location, Event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Domain-specific extensions: each WFF adds functional object types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Versioning: ontology changes require architecture review and controlled rollout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Federated Repository Design Patterns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Canonical repository: theater-level authoritative source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Shadow repositories: unit-level with sync to theater on defined schedule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Governance Structures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KM Architecture Review Board: corps G6 + TM-50K leads + C2DAO representative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CROSS-DOMAIN KNOWLEDGE FEDERATION (CHAPTER 3)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Classification-Level Parallel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Separate MSS instances at UNCLASSIFIED and SECRET — no cross-domain flow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Knowledge bridge: manual transfer only, with classification review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Taxonomy alignment: both instances use same object type names, different content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Multi-Unit Knowledge Federation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Coalition partner units: NATO interoperability via STANAG-aligned object types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Adjacent units: shared link types connect friendly force knowledge domains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Functional Directorate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Each directorate (G2, G3, G4, G6) has a KM domain — TM-50K coordinates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Cross-directorate links: TM-50K designs the bridge between domains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Theater-Level Exercise Knowledge Federation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Exercise-specific KM environment: separate from operational KM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Post-exercise: lessons harvested and migrated to operational lessons learned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AI-ASSISTED DOCTRINE AND LESSONS LEARNED AT SCALE (CHAPTER 4)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Scale Problem: Lessons Learned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Theater-level exercises generate thousands of AAR entries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Manual synthesis takes months — value decays before it is actionable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AIP Capabilities for Advanced KM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Automated tagging: AIP Logic assigns taxonomy tags to unstructured AAR text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Semantic clustering: group similar lessons without manual reading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Synthesis: AI-generated summary of theme clusters — human reviews, not trusts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Large-Scale Lessons Synthesis Workflow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Ingest → Tag → Cluster → Synthesize → Human review → Publish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Human is the final reviewer — AIP accelerates, not replaces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AI-Assisted Doctrine Development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Pattern extraction from lessons: 'These three lessons all point to the same gap'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Doctrine draft supported by evidence from lessons — not from anecdote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Bulk Tagging Quality Control: random sample audit at 10% for accuracy verification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COALITION KNOWLEDGE SHARING (CHAPTER 5)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Legal and Policy Framework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SOFA, bilateral agreements, NATO information sharing agreements govern scope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sharing without written authorization — TM-50K knows the boundary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NATO Knowledge Management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STANAG 4778: NATO standard for lessons learned systems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TM-50K designs MSS-STANAG 4778 conformance mapping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Coalition Knowledge Sharing Architecture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Partner-accessible workspace: sanitized object types visible to coalition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Releasability markings enforced at the ontology level, not by user discretion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Partner Nation Knowledge Integration Patterns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Pull pattern: partner uploads to shared workspace, TM-50K reviews and integrates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Push pattern: US shares selected products to coalition workspace after review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Federated Mission Networking (FMN): technical reference for NATO interop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KNOWLEDGE GRAPH DESIGN AND MAINTENANCE (CHAPTER 6)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Knowledge Graph for Military KM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Nodes: entities (units, personnel, doctrine, equipment, events)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Edges: relationships (commanded-by, supports, supersedes, references)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Properties: temporal (effective dates), classification, source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Knowledge Graph Architecture Design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Modular: each domain is a subgraph — composable, not monolithic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Temporal: all edges have effective-date range — no timeless facts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Classification-aware: edge visibility filtered by user clearance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Knowledge Graph Maintenance at Scale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Automated quality checks: orphaned nodes, broken links, stale entries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Merge resolution: when two units report conflicting facts about same entity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Long-Term Graph Evolution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Schema changes: backward-compatible by default; breaking changes require migration plan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Version control: graph schema versioned same as software code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ADVANCED KNOWLEDGE MANAGEMENT  ·  TM-50K  ·  Advanced Specialist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INSTITUTIONAL MEMORY AND KM RISK MANAGEMENT (CHAPTER 8)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The Institutional Memory Problem in USAREUR-AF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Key personnel rotate every 12–24 months; institutional knowledge leaves with them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Consequence: same mistakes repeated across rotations; no compounding learning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Knowledge Risk Assessment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Identify critical knowledge dependencies: what breaks if person X leaves?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Rate by impact and replaceability — not all knowledge is equally critical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Knowledge Elicitation Methodology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Structured interviews with departing personnel: focus on undocumented practice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Decision journals: record why decisions were made, not just what was decided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Designing for Personnel Continuity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single-person-dependent workflows in production KM systems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Runbooks: step-by-step procedures for every critical KM operation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Leading the KM Community of Practice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Monthly CoP: share lessons learned, surface standards questions, coordinate governance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KM Architecture Assessment and Audit: annual review of conformance and effectiveness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