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IDENTITY — WHO OWNS THE KEY?</a:t>
            </a:r>
          </a:p>
          <a:p>
            <a:pPr algn="ctr"/>
            <a:r>
              <a:rPr sz="1700" b="0"/>
              <a:t>TM-30  ·  Data 101  ·  also: TM-40K, TM-40L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IDENTITY — WHO OWNS THE KEY?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IDENTITY — WHO OWNS THE KEY?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IDENTITY — WHO OWNS THE KEY?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IDENTITY — WHO OWNS THE KEY?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IDENTITY — WHO OWNS THE KEY?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IDENTITY — WHO OWNS THE KEY?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IDENTITY — WHO OWNS THE KEY?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IDENTITY — WHO OWNS THE KEY?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IDENTITY — WHO OWNS THE KEY?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IDENTITY — WHO OWNS THE KEY?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IDENTITY — WHO OWNS THE KEY?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