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12 — CAPSTONE: FOUNDRY</a:t>
            </a:r>
          </a:p>
          <a:p>
            <a:pPr algn="ctr"/>
            <a:r>
              <a:rPr sz="1700" b="0"/>
              <a:t>TM-40G  ·  Specialist  ·  also: TM-40H, TM-40I, TM-40J, TM-40K, TM-40L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12 — CAPSTONE: FOUNDRY  ·  TM-40G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12 — CAPSTONE: FOUNDRY  ·  TM-40G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12 — CAPSTONE: FOUNDRY  ·  TM-40G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12 — CAPSTONE: FOUNDRY  ·  TM-40G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12 — CAPSTONE: FOUNDRY  ·  TM-40G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12 — CAPSTONE: FOUNDRY  ·  TM-40G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12 — CAPSTONE: FOUNDRY  ·  TM-40G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12 — CAPSTONE: FOUNDRY  ·  TM-40G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12 — CAPSTONE: FOUNDRY  ·  TM-40G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12 — CAPSTONE: FOUNDRY  ·  TM-40G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