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04 — OBJECT TYPE VARIETIES</a:t>
            </a:r>
          </a:p>
          <a:p>
            <a:pPr algn="ctr"/>
            <a:r>
              <a:rPr sz="1700" b="0"/>
              <a:t>TM-30  ·  Data 201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04 — OBJECT TYPE VARIETIES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04 — OBJECT TYPE VARIETIES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04 — OBJECT TYPE VARIETIES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04 — OBJECT TYPE VARIETIES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04 — OBJECT TYPE VARIETIES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04 — OBJECT TYPE VARIETIES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04 — OBJECT TYPE VARIETIES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04 — OBJECT TYPE VARIETIES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04 — OBJECT TYPE VARIETIES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04 — OBJECT TYPE VARIETIES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